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ac9d9f6b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ac9d9f6b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ac9d9f6b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ac9d9f6b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ac9d9f6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ac9d9f6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ac9d9f6b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ac9d9f6b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ac9d9f6b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ac9d9f6b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ac9d9f6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ac9d9f6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ac9d9f6b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ac9d9f6b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ac9d9f6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ac9d9f6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ac9d9f6b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ac9d9f6b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ac9d9f6b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ac9d9f6b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c9d9f6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c9d9f6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ac9d9f6b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ac9d9f6b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ac9d9f6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ac9d9f6b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5A28E1-3769-47B2-B55C-1A2B6A094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630E90F-B358-4372-8645-081EE372E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482311-705F-4F07-833D-0A06BF60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2EB681C-9FCC-4D19-9AAB-D8641A7B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E00CB97-F46B-46BB-AE98-26894035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362713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D3ED29-6508-48D6-BC43-E5582987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93D0B65-6F47-4CEF-98A3-F83FF192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C5456F2-9D78-4BB6-A3D2-D46348D2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7E67876-1B6E-4264-ADDE-74C81A82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E990295-417F-4177-A48B-B82DF89B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38786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EE9EF89-7210-421E-A57D-0A4BA28CD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07F804-3F17-4AAE-AAF1-EC4E57A5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8298BC0-4E2B-471F-A480-F387CCBA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78C1085-9FBE-4DDA-BB0E-8F0D75F0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ECE94-F489-484F-9A2C-BA3BD033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167336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83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554A7B-66A6-4D2F-94FD-3376CA9D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1F7644-1A9B-4C77-9E8E-CD611EE2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D77E924-7770-45E9-B9CD-17EFDEE1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A50EB8-4AAA-4DBD-8EF7-4CA8FD44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6897A4A-BBEF-4598-A7C8-FDF1CFC9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67830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45DD4D-FD35-4674-B480-2774F9EA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AE0A59E-A4CB-43A0-8E09-0EACB0BE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3A87383-DFE7-485C-AB2B-B4052AA3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20C786D-6121-4219-AEAC-6B6649C3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B890EA2-900A-4FCE-84CC-FB7E228B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348655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DC3A16-4206-42B5-8C43-86D5C90A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3D2A1F-447E-4DB5-9F05-4F8517B4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D202AC7-E32C-47A6-A87D-27C3B4D1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44BA6E9-5FA7-482E-A3D1-843820CA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6DB8D88-2FC9-493D-9395-50C085C4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C47ACAB-7E3E-46EB-96E4-8FB93386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4895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32DB2F-3C42-4D67-B8BD-0CF2EA59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9AC5FAC-C6A5-44FC-88D4-4160E16DB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C6544B6-52F7-4884-966B-3A6C9897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BC6320B-9B3F-4F0D-884F-45E4DB72E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004B51A-0069-4F14-9E77-322B69230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0957FA1-6050-4972-B03F-4984462C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1E450B2-BE92-4AA4-8ADE-49C92F9D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4AD9714E-E0E3-4087-8FC9-D66F8EAB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366880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DF4648-8777-4FA9-8A5F-2F0296EC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004581B-0095-4673-BCDD-FA97DA0E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29E6733-0E02-4186-B8F8-0549CE0C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A53074E-91CC-4D17-B18B-DB9390A4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110887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C40F59E-7B8E-40E8-AF97-5CB041CD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385BB82-DD2F-403B-AB34-974C04FA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1055F35-8199-40A5-A20A-39A34B05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34162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A3611A-36FB-4216-A8C5-52ED3C07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0C3B69-25E5-4BB3-95E0-2E45ECC5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6829AB7-66CA-483F-BAE5-5A2D40C3B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CEB72EC-F532-4BF7-9737-5E70AFA4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9931F3E-4066-4892-B90E-9CEAE7A2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49F1231-BBE5-44D5-82AC-16BF5E60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5275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9EF3C9-C11A-4BB8-AAA2-D26B444B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8E486C3-859A-4C66-BEF2-87F704018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48C2EFF-60D4-415B-B45E-3329C6E0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CD76A3A-5FA6-4591-871A-33A116B0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8F2534C-F015-4F23-879C-999EC57D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4420B54-AE69-4E13-B347-4F493085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175261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5920AA5-7B6E-48C6-8930-3DC3DBFC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CE524AC-35E6-487F-8624-86683C573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4ED04F0-9D4C-4CEB-A177-2F9E142E3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F186-677A-4024-B2F8-74410FA9FCBE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B4EA8AF-F2B2-445F-8A47-A79E7F5E0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1FBDEED-A833-4DE2-AAB2-6F164293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xmlns="" val="16621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UpUVIHRhGI?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%C4%99zyk_grecki" TargetMode="External"/><Relationship Id="rId7" Type="http://schemas.openxmlformats.org/officeDocument/2006/relationships/hyperlink" Target="https://pl.wikipedia.org/wiki/In%C5%BCynieria_spo%C5%82eczna_(politologia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l.wikipedia.org/wiki/Decentracja" TargetMode="External"/><Relationship Id="rId5" Type="http://schemas.openxmlformats.org/officeDocument/2006/relationships/hyperlink" Target="https://pl.wikipedia.org/wiki/Empatia" TargetMode="External"/><Relationship Id="rId4" Type="http://schemas.openxmlformats.org/officeDocument/2006/relationships/hyperlink" Target="https://pl.wikipedia.org/wiki/Oso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20426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76447"/>
            <a:ext cx="9144000" cy="13016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4554" y="367079"/>
            <a:ext cx="8354891" cy="697835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 dirty="0">
                <a:solidFill>
                  <a:schemeClr val="bg1"/>
                </a:solidFill>
              </a:rPr>
              <a:t>Sztuka prezentacji i wystąpień publicznych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43300" y="1109799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1651051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oogle Shape;55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85844" y="1820655"/>
            <a:ext cx="5730987" cy="29982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POSTAWA</a:t>
            </a:r>
            <a:r>
              <a:rPr lang="pl" dirty="0"/>
              <a:t> </a:t>
            </a:r>
            <a:endParaRPr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9215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Prezentuj na stojąco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Gestykuluj z umiarem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Utrzymuj kontakt wzrokowy ze słuchaczami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Mów głośno i wyraźnie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Różnicuj tempo - PAUZA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pl" dirty="0">
                <a:solidFill>
                  <a:srgbClr val="000000"/>
                </a:solidFill>
              </a:rPr>
              <a:t>Nie czytaj i nie recytuj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Multimedia online 1">
            <a:hlinkClick r:id="" action="ppaction://media"/>
            <a:extLst>
              <a:ext uri="{FF2B5EF4-FFF2-40B4-BE49-F238E27FC236}">
                <a16:creationId xmlns:a16="http://schemas.microsoft.com/office/drawing/2014/main" xmlns="" id="{8E5C533F-B84C-4832-A724-F9B4070AB6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79244" y="1483478"/>
            <a:ext cx="3211739" cy="191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To, że mówisz to jedno, WAŻNE jest co mówisz :)</a:t>
            </a:r>
            <a:endParaRPr b="1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2299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pl" sz="2360" dirty="0"/>
              <a:t>J</a:t>
            </a:r>
            <a:r>
              <a:rPr lang="pl" sz="2360" dirty="0">
                <a:solidFill>
                  <a:srgbClr val="000000"/>
                </a:solidFill>
              </a:rPr>
              <a:t>aka jest WARTOŚĆ Twojego przekazu, co to faktycznie daje?</a:t>
            </a:r>
            <a:endParaRPr sz="236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60" dirty="0">
              <a:solidFill>
                <a:srgbClr val="000000"/>
              </a:solidFill>
            </a:endParaRPr>
          </a:p>
          <a:p>
            <a:pPr marL="457200" lvl="0" indent="-322299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pl" sz="2360" dirty="0">
                <a:solidFill>
                  <a:srgbClr val="000000"/>
                </a:solidFill>
              </a:rPr>
              <a:t>NARRACJA - Emocje</a:t>
            </a:r>
            <a:endParaRPr sz="236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60" dirty="0">
              <a:solidFill>
                <a:srgbClr val="000000"/>
              </a:solidFill>
            </a:endParaRPr>
          </a:p>
          <a:p>
            <a:pPr marL="457200" lvl="0" indent="-322299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pl" sz="2360" dirty="0">
                <a:solidFill>
                  <a:srgbClr val="000000"/>
                </a:solidFill>
              </a:rPr>
              <a:t>HISTORIA = ANEGDOTA + MOMENT REFLEKSJI / MORAŁ</a:t>
            </a:r>
            <a:endParaRPr sz="236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000000"/>
                </a:solidFill>
              </a:rPr>
              <a:t>PROSTO; KONKRETNIE; WIARYGODNIE; Z EFEKTEM ZASKOCZENIA; Z WNIOSKAMI, KTÓRE WEZWĄ DO DZIAŁANIA.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75" y="283450"/>
            <a:ext cx="8669725" cy="46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Zadanie do wykonania:</a:t>
            </a:r>
            <a:endParaRPr b="1"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rgbClr val="000000"/>
                </a:solidFill>
              </a:rPr>
              <a:t>Wymyśl sobie jakiś temat np. związany z Twoimi zainteresowaniami, bieżącymi wydarzeniami i spróbuj przygotować 5 minutową </a:t>
            </a:r>
            <a:r>
              <a:rPr lang="pl" dirty="0" smtClean="0">
                <a:solidFill>
                  <a:srgbClr val="000000"/>
                </a:solidFill>
              </a:rPr>
              <a:t>prezentację       </a:t>
            </a:r>
            <a:r>
              <a:rPr lang="pl" dirty="0">
                <a:solidFill>
                  <a:srgbClr val="000000"/>
                </a:solidFill>
              </a:rPr>
              <a:t>na ten temat.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000000"/>
                </a:solidFill>
              </a:rPr>
              <a:t>Jeśli będzie taka możliwość zaprezentuj go rodzinie, znajomym.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rgbClr val="000000"/>
                </a:solidFill>
              </a:rPr>
              <a:t>Jeśli wolisz inne rozwiązanie: po prostu nagraj siebie telefonem podczas takiego wystąpienia, po czym przeanalizuj oglądając co było dobrze, </a:t>
            </a:r>
            <a:r>
              <a:rPr lang="pl" dirty="0" smtClean="0">
                <a:solidFill>
                  <a:srgbClr val="000000"/>
                </a:solidFill>
              </a:rPr>
              <a:t>                         a </a:t>
            </a:r>
            <a:r>
              <a:rPr lang="pl" dirty="0">
                <a:solidFill>
                  <a:srgbClr val="000000"/>
                </a:solidFill>
              </a:rPr>
              <a:t>nad czym warto jeszcze popracować.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425" y="714750"/>
            <a:ext cx="5832625" cy="3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29050" y="1228724"/>
            <a:ext cx="4596300" cy="305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 dirty="0">
                <a:solidFill>
                  <a:schemeClr val="dk1"/>
                </a:solidFill>
              </a:rPr>
              <a:t>MONIKA ŻUKOWSKA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chemeClr val="dk1"/>
                </a:solidFill>
              </a:rPr>
              <a:t>Z pasji, wyboru i drogi życiowej                 trener / szkoleniowiec.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00" dirty="0">
                <a:solidFill>
                  <a:schemeClr val="dk1"/>
                </a:solidFill>
              </a:rPr>
              <a:t>Towarzyszę ludziom w przełamywaniu barier, mierzeniu się ze zmianą                         i odnoszeniu sukcesów. </a:t>
            </a:r>
            <a:endParaRPr sz="22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50" y="835500"/>
            <a:ext cx="3415101" cy="327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830400"/>
            <a:ext cx="85206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l" sz="2800" b="1" dirty="0">
                <a:solidFill>
                  <a:srgbClr val="000000"/>
                </a:solidFill>
                <a:latin typeface="+mn-lt"/>
              </a:rPr>
              <a:t>Na dzisiejszej lekcji dowiesz się :</a:t>
            </a:r>
            <a:endParaRPr sz="3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71574"/>
            <a:ext cx="8520600" cy="296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 dirty="0">
                <a:solidFill>
                  <a:srgbClr val="000000"/>
                </a:solidFill>
              </a:rPr>
              <a:t>a) jak dobrze zaplanować wystąpienie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 dirty="0">
                <a:solidFill>
                  <a:srgbClr val="000000"/>
                </a:solidFill>
              </a:rPr>
              <a:t>b) jak właściwie opracować slajdy w prezentacji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 dirty="0">
                <a:solidFill>
                  <a:srgbClr val="000000"/>
                </a:solidFill>
              </a:rPr>
              <a:t>c) co oprócz slajdów można wykorzystać w trakcie wystąpienia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 dirty="0">
                <a:solidFill>
                  <a:srgbClr val="000000"/>
                </a:solidFill>
              </a:rPr>
              <a:t>d) jakie są zasady zachowania podczas wystąpienia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Strach przed wystąpieniem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050" y="1092788"/>
            <a:ext cx="57912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 co przygotowujemy się do wystąpienia? 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276575"/>
            <a:ext cx="8520600" cy="3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pl" sz="2400">
                <a:solidFill>
                  <a:srgbClr val="000000"/>
                </a:solidFill>
              </a:rPr>
              <a:t>szanujemy swój czas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pl" sz="2400">
                <a:solidFill>
                  <a:srgbClr val="000000"/>
                </a:solidFill>
              </a:rPr>
              <a:t>szanujemy słuchaczy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pl" sz="2400">
                <a:solidFill>
                  <a:srgbClr val="000000"/>
                </a:solidFill>
              </a:rPr>
              <a:t>ograniczamy stres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374" y="1284375"/>
            <a:ext cx="47889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Prezentacyjne strategie:</a:t>
            </a:r>
            <a:endParaRPr b="1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2545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Wingdings" panose="05000000000000000000" pitchFamily="2" charset="2"/>
              <a:buChar char="v"/>
            </a:pPr>
            <a:r>
              <a:rPr lang="pl" sz="2300" dirty="0">
                <a:solidFill>
                  <a:srgbClr val="000000"/>
                </a:solidFill>
              </a:rPr>
              <a:t>Bądź sobą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Zacznij lekko i swobodnie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Nie rozpoczynaj od usprawiedliwiania się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Jesteś człowiekiem - możesz opowiadać o swoich kwalifikacjach, zainteresowaniach, rodzinie…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Prezentacje i wizualizacje</a:t>
            </a:r>
            <a:endParaRPr b="1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747550"/>
            <a:ext cx="85206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Wybierz przejrzysty układ treści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Wybierz przejrzysty i czysty szablon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Używaj prezentera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pl" sz="2300" dirty="0">
                <a:solidFill>
                  <a:srgbClr val="000000"/>
                </a:solidFill>
              </a:rPr>
              <a:t>Używaj tempa wolnego lub umiarkowanego</a:t>
            </a:r>
            <a:endParaRPr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32721" y="1717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l" dirty="0"/>
              <a:t>EMPATIA</a:t>
            </a:r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746234"/>
            <a:ext cx="8520600" cy="4035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6244"/>
              <a:buFont typeface="Arial"/>
              <a:buNone/>
            </a:pPr>
            <a:r>
              <a:rPr lang="pl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Empatia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lang="pl" sz="16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gr.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pl" sz="1600" i="1" dirty="0">
                <a:solidFill>
                  <a:srgbClr val="202122"/>
                </a:solidFill>
                <a:highlight>
                  <a:srgbClr val="FFFFFF"/>
                </a:highlight>
              </a:rPr>
              <a:t>empátheia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 „cierpienie”) – zdolność odczuwania stanów psychicznych innych </a:t>
            </a:r>
            <a:r>
              <a:rPr lang="pl" sz="16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osób</a:t>
            </a:r>
            <a:r>
              <a:rPr lang="pl" sz="1600" baseline="300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[1]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 (empatia emocjonalna), umiejętność przyjęcia ich sposobu myślenia, spojrzenia z ich </a:t>
            </a:r>
            <a:r>
              <a:rPr lang="pl" sz="1600" dirty="0" smtClean="0">
                <a:solidFill>
                  <a:srgbClr val="202122"/>
                </a:solidFill>
                <a:highlight>
                  <a:srgbClr val="FFFFFF"/>
                </a:highlight>
              </a:rPr>
              <a:t>perspektywy                        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na rzeczywistość (empatia poznawcza).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6244"/>
              <a:buFont typeface="Arial"/>
              <a:buNone/>
            </a:pP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Sam poznawczy komponent empatii, czyli zdolność do wyobrażenia sobie perspektywy myślowej należącej do innej osoby (innymi słowy, rozeznania sposobów rozumowania innej osoby), określany jest mianem </a:t>
            </a:r>
            <a:r>
              <a:rPr lang="pl" sz="16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decentracji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 (czemu może, ale nie musi towarzyszyć komponent emocjonalny empatii, czyli zdolność do jednoczesnego współodczuwania stanów emocjonalnych owej innej osoby)</a:t>
            </a:r>
            <a:r>
              <a:rPr lang="pl" sz="1600" baseline="300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[2]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6244"/>
              <a:buFont typeface="Arial"/>
              <a:buNone/>
            </a:pP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Osoba nieposiadająca tej umiejętności jest „ślepa” emocjonalnie i nie potrafi ocenić ani dostrzec stanów emocjonalnych innych ludzi. Silna empatia objawia się między innymi uczuciem bólu wtedy, gdy przyglądamy się cierpieniu innej osoby, zdolnością współodczuwania i wczuwania </a:t>
            </a:r>
            <a:r>
              <a:rPr lang="pl" sz="1600" dirty="0" smtClean="0">
                <a:solidFill>
                  <a:srgbClr val="202122"/>
                </a:solidFill>
                <a:highlight>
                  <a:srgbClr val="FFFFFF"/>
                </a:highlight>
              </a:rPr>
              <a:t>się                                  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w perspektywę widzenia świata innych osobników.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6244"/>
              <a:buFont typeface="Arial"/>
              <a:buNone/>
            </a:pP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Psychologowie zastanawiali się, skąd bierze się uczucie empatii i dlaczego niektórzy ludzie są go pozbawieni. Empatia jest jednym z najsilniejszych hamulców zachowań agresywnych, więc jest to także pytanie istotne z punktu widzenia </a:t>
            </a:r>
            <a:r>
              <a:rPr lang="pl" sz="16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inżynierii społecznej</a:t>
            </a:r>
            <a:r>
              <a:rPr lang="pl" sz="1600" dirty="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EMPATIA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25" y="950900"/>
            <a:ext cx="6349950" cy="40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456</Words>
  <Application>Microsoft Office PowerPoint</Application>
  <PresentationFormat>Pokaz na ekranie (16:9)</PresentationFormat>
  <Paragraphs>54</Paragraphs>
  <Slides>14</Slides>
  <Notes>14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Sztuka prezentacji i wystąpień publicznych</vt:lpstr>
      <vt:lpstr>Slajd 2</vt:lpstr>
      <vt:lpstr>Na dzisiejszej lekcji dowiesz się :</vt:lpstr>
      <vt:lpstr>Strach przed wystąpieniem </vt:lpstr>
      <vt:lpstr>Po co przygotowujemy się do wystąpienia? </vt:lpstr>
      <vt:lpstr>Prezentacyjne strategie:</vt:lpstr>
      <vt:lpstr>Prezentacje i wizualizacje</vt:lpstr>
      <vt:lpstr>EMPATIA</vt:lpstr>
      <vt:lpstr>EMPATIA</vt:lpstr>
      <vt:lpstr>POSTAWA </vt:lpstr>
      <vt:lpstr>To, że mówisz to jedno, WAŻNE jest co mówisz :)</vt:lpstr>
      <vt:lpstr>Slajd 12</vt:lpstr>
      <vt:lpstr>Zadanie do wykonania: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prezentacji i wystąpień publicznych</dc:title>
  <dc:creator>Uzytkownik</dc:creator>
  <cp:lastModifiedBy>user</cp:lastModifiedBy>
  <cp:revision>4</cp:revision>
  <dcterms:modified xsi:type="dcterms:W3CDTF">2021-02-05T07:55:12Z</dcterms:modified>
</cp:coreProperties>
</file>